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9" r:id="rId7"/>
    <p:sldId id="274" r:id="rId8"/>
    <p:sldId id="265" r:id="rId9"/>
    <p:sldId id="266"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220" autoAdjust="0"/>
    <p:restoredTop sz="94782" autoAdjust="0"/>
  </p:normalViewPr>
  <p:slideViewPr>
    <p:cSldViewPr snapToGrid="0">
      <p:cViewPr varScale="1">
        <p:scale>
          <a:sx n="68" d="100"/>
          <a:sy n="68" d="100"/>
        </p:scale>
        <p:origin x="3912" y="66"/>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a:t>
            </a:r>
            <a:r>
              <a:rPr lang="en-GB" sz="4000" dirty="0"/>
              <a:t>8</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Air Defence Command Centre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4" name="Group 3">
            <a:extLst>
              <a:ext uri="{FF2B5EF4-FFF2-40B4-BE49-F238E27FC236}">
                <a16:creationId xmlns:a16="http://schemas.microsoft.com/office/drawing/2014/main" id="{98168E40-E252-5BF4-D2E0-E5C7F45817EA}"/>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2A3F492B-D7E5-6ECB-7486-3E212017C0E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081AF34-5F50-83E8-DEAC-97FF4D39E9F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56E80D80-AA46-DAF7-2FDB-862299DB95C3}"/>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E6216BD7-CCD0-9650-311D-1C59971A24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9CFD9D91-E917-93AA-9569-711E80D7F35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ABDD8D3-1A57-9EE0-C8D4-89156C9E30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398928C-030C-8AEC-D60C-AE8088D1C2C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EB3C4800-E7D0-4AD9-AD31-51DC108D2FE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96D97C2D-7E6D-DF3D-0C46-324A374865C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F2713B63-EA7A-8BE5-9995-81744DD5FD1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A32128C8-FC73-15BE-9E5C-2B0E2A126EA3}"/>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5E0FCECD-1D25-AA5C-EB9B-9B7AAC848E9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734A13D-8AAB-B618-D887-C8844EC59224}"/>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BD643D5C-A966-9094-B93B-AB40B0ADCAD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69877A62-4537-347A-CACF-01A1FFBC149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fr" b="1" dirty="0">
                <a:solidFill>
                  <a:schemeClr val="dk1"/>
                </a:solidFill>
              </a:rPr>
              <a:t>SRNTGT107</a:t>
            </a:r>
            <a:endParaRPr b="1" dirty="0">
              <a:solidFill>
                <a:schemeClr val="dk1"/>
              </a:solidFill>
            </a:endParaRPr>
          </a:p>
        </p:txBody>
      </p:sp>
      <p:cxnSp>
        <p:nvCxnSpPr>
          <p:cNvPr id="68" name="Google Shape;68;p14"/>
          <p:cNvCxnSpPr>
            <a:cxnSpLocks/>
            <a:stCxn id="67" idx="1"/>
            <a:endCxn id="69" idx="3"/>
          </p:cNvCxnSpPr>
          <p:nvPr/>
        </p:nvCxnSpPr>
        <p:spPr>
          <a:xfrm flipH="1">
            <a:off x="8998719" y="5345906"/>
            <a:ext cx="1272932" cy="33198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278719" y="531789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sp>
        <p:nvSpPr>
          <p:cNvPr id="25" name="TextBox 24">
            <a:extLst>
              <a:ext uri="{FF2B5EF4-FFF2-40B4-BE49-F238E27FC236}">
                <a16:creationId xmlns:a16="http://schemas.microsoft.com/office/drawing/2014/main"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8" name="TextBox 7">
              <a:extLst>
                <a:ext uri="{FF2B5EF4-FFF2-40B4-BE49-F238E27FC236}">
                  <a16:creationId xmlns:a16="http://schemas.microsoft.com/office/drawing/2014/main"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2CC65B76-70DD-1917-5D47-70638673EF7A}"/>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0" name="Picture 39" descr="Aerial view of a city&#10;&#10;Description automatically generated">
            <a:extLst>
              <a:ext uri="{FF2B5EF4-FFF2-40B4-BE49-F238E27FC236}">
                <a16:creationId xmlns:a16="http://schemas.microsoft.com/office/drawing/2014/main" id="{66115CFC-121A-F5F9-AFD6-BA51FAFB44BC}"/>
              </a:ext>
            </a:extLst>
          </p:cNvPr>
          <p:cNvPicPr>
            <a:picLocks noChangeAspect="1"/>
          </p:cNvPicPr>
          <p:nvPr/>
        </p:nvPicPr>
        <p:blipFill>
          <a:blip r:embed="rId3"/>
          <a:srcRect l="17839" t="16384" r="27334" b="8270"/>
          <a:stretch/>
        </p:blipFill>
        <p:spPr>
          <a:xfrm>
            <a:off x="0" y="1905735"/>
            <a:ext cx="15117415" cy="8764383"/>
          </a:xfrm>
          <a:prstGeom prst="rect">
            <a:avLst/>
          </a:prstGeom>
        </p:spPr>
      </p:pic>
      <p:sp>
        <p:nvSpPr>
          <p:cNvPr id="23" name="TextBox 22">
            <a:extLst>
              <a:ext uri="{FF2B5EF4-FFF2-40B4-BE49-F238E27FC236}">
                <a16:creationId xmlns:a16="http://schemas.microsoft.com/office/drawing/2014/main"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2" name="Google Shape;67;p14">
            <a:extLst>
              <a:ext uri="{FF2B5EF4-FFF2-40B4-BE49-F238E27FC236}">
                <a16:creationId xmlns:a16="http://schemas.microsoft.com/office/drawing/2014/main" id="{91152920-B410-2E07-3F96-C1D14ED3E389}"/>
              </a:ext>
            </a:extLst>
          </p:cNvPr>
          <p:cNvSpPr txBox="1"/>
          <p:nvPr/>
        </p:nvSpPr>
        <p:spPr>
          <a:xfrm>
            <a:off x="5069125" y="4675945"/>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en-GB" b="1" dirty="0">
                <a:solidFill>
                  <a:schemeClr val="dk1"/>
                </a:solidFill>
              </a:rPr>
              <a:t>SRNTGT108</a:t>
            </a:r>
            <a:endParaRPr b="1" dirty="0">
              <a:solidFill>
                <a:schemeClr val="dk1"/>
              </a:solidFill>
            </a:endParaRPr>
          </a:p>
        </p:txBody>
      </p:sp>
      <p:cxnSp>
        <p:nvCxnSpPr>
          <p:cNvPr id="43" name="Straight Connector 42">
            <a:extLst>
              <a:ext uri="{FF2B5EF4-FFF2-40B4-BE49-F238E27FC236}">
                <a16:creationId xmlns:a16="http://schemas.microsoft.com/office/drawing/2014/main" id="{23E11819-7F73-2B03-866F-E511F16F9281}"/>
              </a:ext>
            </a:extLst>
          </p:cNvPr>
          <p:cNvCxnSpPr>
            <a:cxnSpLocks/>
            <a:stCxn id="42" idx="3"/>
            <a:endCxn id="44" idx="0"/>
          </p:cNvCxnSpPr>
          <p:nvPr/>
        </p:nvCxnSpPr>
        <p:spPr>
          <a:xfrm>
            <a:off x="6939025" y="5122985"/>
            <a:ext cx="2116075" cy="503115"/>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7D888597-10B2-A343-58FA-AACE8D050665}"/>
              </a:ext>
            </a:extLst>
          </p:cNvPr>
          <p:cNvGrpSpPr/>
          <p:nvPr/>
        </p:nvGrpSpPr>
        <p:grpSpPr>
          <a:xfrm>
            <a:off x="1" y="0"/>
            <a:ext cx="15119349" cy="1980670"/>
            <a:chOff x="1" y="0"/>
            <a:chExt cx="15119349" cy="1980670"/>
          </a:xfrm>
        </p:grpSpPr>
        <p:sp>
          <p:nvSpPr>
            <p:cNvPr id="12" name="TextBox 11">
              <a:extLst>
                <a:ext uri="{FF2B5EF4-FFF2-40B4-BE49-F238E27FC236}">
                  <a16:creationId xmlns:a16="http://schemas.microsoft.com/office/drawing/2014/main" id="{A2FC372C-8D08-6647-5478-4879058F81F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3" name="Picture 3">
              <a:extLst>
                <a:ext uri="{FF2B5EF4-FFF2-40B4-BE49-F238E27FC236}">
                  <a16:creationId xmlns:a16="http://schemas.microsoft.com/office/drawing/2014/main" id="{897B5DEA-382D-4E9E-E870-D07621CA8EBC}"/>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4" name="Group 13">
              <a:extLst>
                <a:ext uri="{FF2B5EF4-FFF2-40B4-BE49-F238E27FC236}">
                  <a16:creationId xmlns:a16="http://schemas.microsoft.com/office/drawing/2014/main" id="{2098563F-C389-CCDE-86F7-87476EF1348E}"/>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AF367939-95A3-5018-C13A-E881B1969D7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07466851-D61F-80E0-D0D1-2C0565F4543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AA4463B5-1214-B186-2F84-3838F8E859B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6ACB6E4-8D24-C5B8-D449-087AB4AC301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E299A0AB-0A5B-DAB9-154E-E1938D67EA6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7007B02A-53A7-E5B2-1A06-730296642EE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5" name="TextBox 14">
              <a:extLst>
                <a:ext uri="{FF2B5EF4-FFF2-40B4-BE49-F238E27FC236}">
                  <a16:creationId xmlns:a16="http://schemas.microsoft.com/office/drawing/2014/main" id="{05A40AA4-84FA-08D9-C381-D015B78DCBB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7" name="TextBox 26">
              <a:extLst>
                <a:ext uri="{FF2B5EF4-FFF2-40B4-BE49-F238E27FC236}">
                  <a16:creationId xmlns:a16="http://schemas.microsoft.com/office/drawing/2014/main" id="{11485428-52BC-CD1D-5F31-05C7A12CE06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8" name="TextBox 27">
              <a:extLst>
                <a:ext uri="{FF2B5EF4-FFF2-40B4-BE49-F238E27FC236}">
                  <a16:creationId xmlns:a16="http://schemas.microsoft.com/office/drawing/2014/main" id="{85007122-393F-15E0-1E73-710F6519507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id="{B358FA7C-AE59-DA66-1CAE-C7BDB0CD3A78}"/>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0" name="Picture 29" descr="D:\GIT PROJECTS\OPAT-background\Virtual Intelligence Service only logo.PNG">
              <a:extLst>
                <a:ext uri="{FF2B5EF4-FFF2-40B4-BE49-F238E27FC236}">
                  <a16:creationId xmlns:a16="http://schemas.microsoft.com/office/drawing/2014/main" id="{B58D85C7-8AB1-88F9-1E0C-8220F28B7FBC}"/>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id="{D71B8128-BBE7-D57B-58DC-BA072AB0481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Freeform: Shape 43">
            <a:extLst>
              <a:ext uri="{FF2B5EF4-FFF2-40B4-BE49-F238E27FC236}">
                <a16:creationId xmlns:a16="http://schemas.microsoft.com/office/drawing/2014/main" id="{223102C7-FE04-064A-E7F0-A3F508AD0F26}"/>
              </a:ext>
            </a:extLst>
          </p:cNvPr>
          <p:cNvSpPr/>
          <p:nvPr/>
        </p:nvSpPr>
        <p:spPr>
          <a:xfrm>
            <a:off x="9029700" y="5575300"/>
            <a:ext cx="285750" cy="215900"/>
          </a:xfrm>
          <a:custGeom>
            <a:avLst/>
            <a:gdLst>
              <a:gd name="connsiteX0" fmla="*/ 25400 w 285750"/>
              <a:gd name="connsiteY0" fmla="*/ 50800 h 215900"/>
              <a:gd name="connsiteX1" fmla="*/ 0 w 285750"/>
              <a:gd name="connsiteY1" fmla="*/ 215900 h 215900"/>
              <a:gd name="connsiteX2" fmla="*/ 279400 w 285750"/>
              <a:gd name="connsiteY2" fmla="*/ 190500 h 215900"/>
              <a:gd name="connsiteX3" fmla="*/ 285750 w 285750"/>
              <a:gd name="connsiteY3" fmla="*/ 0 h 215900"/>
              <a:gd name="connsiteX4" fmla="*/ 25400 w 285750"/>
              <a:gd name="connsiteY4" fmla="*/ 5080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215900">
                <a:moveTo>
                  <a:pt x="25400" y="50800"/>
                </a:moveTo>
                <a:lnTo>
                  <a:pt x="0" y="215900"/>
                </a:lnTo>
                <a:lnTo>
                  <a:pt x="279400" y="190500"/>
                </a:lnTo>
                <a:lnTo>
                  <a:pt x="285750" y="0"/>
                </a:lnTo>
                <a:lnTo>
                  <a:pt x="25400" y="5080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42" name="Picture 41" descr="A screenshot of a computer game&#10;&#10;Description automatically generated">
            <a:extLst>
              <a:ext uri="{FF2B5EF4-FFF2-40B4-BE49-F238E27FC236}">
                <a16:creationId xmlns:a16="http://schemas.microsoft.com/office/drawing/2014/main" id="{80EA76FE-B774-8CBE-D34A-05B01B379CFD}"/>
              </a:ext>
            </a:extLst>
          </p:cNvPr>
          <p:cNvPicPr>
            <a:picLocks noChangeAspect="1"/>
          </p:cNvPicPr>
          <p:nvPr/>
        </p:nvPicPr>
        <p:blipFill>
          <a:blip r:embed="rId3"/>
          <a:srcRect l="16566" t="5081" r="22017" b="10475"/>
          <a:stretch/>
        </p:blipFill>
        <p:spPr>
          <a:xfrm>
            <a:off x="-860" y="1921524"/>
            <a:ext cx="15120210" cy="8770290"/>
          </a:xfrm>
          <a:prstGeom prst="rect">
            <a:avLst/>
          </a:prstGeom>
        </p:spPr>
      </p:pic>
      <p:sp>
        <p:nvSpPr>
          <p:cNvPr id="39" name="TextBox 38">
            <a:extLst>
              <a:ext uri="{FF2B5EF4-FFF2-40B4-BE49-F238E27FC236}">
                <a16:creationId xmlns:a16="http://schemas.microsoft.com/office/drawing/2014/main"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id="{831731AD-B5C4-7443-CC7B-3DC2F0F19C83}"/>
              </a:ext>
            </a:extLst>
          </p:cNvPr>
          <p:cNvGrpSpPr/>
          <p:nvPr/>
        </p:nvGrpSpPr>
        <p:grpSpPr>
          <a:xfrm rot="21129283">
            <a:off x="14195180" y="2629410"/>
            <a:ext cx="559046" cy="692832"/>
            <a:chOff x="15526400" y="3343535"/>
            <a:chExt cx="1172983" cy="1324523"/>
          </a:xfrm>
        </p:grpSpPr>
        <p:sp>
          <p:nvSpPr>
            <p:cNvPr id="44" name="Freeform: Shape 43">
              <a:extLst>
                <a:ext uri="{FF2B5EF4-FFF2-40B4-BE49-F238E27FC236}">
                  <a16:creationId xmlns:a16="http://schemas.microsoft.com/office/drawing/2014/main"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id="{E17195D8-8848-A5E0-63B3-0DF3D0306E66}"/>
              </a:ext>
            </a:extLst>
          </p:cNvPr>
          <p:cNvCxnSpPr>
            <a:cxnSpLocks/>
            <a:stCxn id="26" idx="3"/>
            <a:endCxn id="25" idx="5"/>
          </p:cNvCxnSpPr>
          <p:nvPr/>
        </p:nvCxnSpPr>
        <p:spPr>
          <a:xfrm flipH="1">
            <a:off x="9206380" y="6153932"/>
            <a:ext cx="3157352" cy="10696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id="{5837200F-FFF0-2685-18C9-961FC404DF13}"/>
              </a:ext>
            </a:extLst>
          </p:cNvPr>
          <p:cNvSpPr/>
          <p:nvPr/>
        </p:nvSpPr>
        <p:spPr>
          <a:xfrm>
            <a:off x="8879306" y="703369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id="{933C0694-A660-21F9-D95A-3C333EA000D3}"/>
              </a:ext>
            </a:extLst>
          </p:cNvPr>
          <p:cNvSpPr txBox="1"/>
          <p:nvPr/>
        </p:nvSpPr>
        <p:spPr>
          <a:xfrm>
            <a:off x="9823632" y="5752470"/>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AIR DEFENCE COMMAND CENTRE</a:t>
            </a:r>
            <a:br>
              <a:rPr lang="en-GB" sz="1000" b="1" dirty="0"/>
            </a:br>
            <a:r>
              <a:rPr lang="pt-BR" sz="1000" b="1" dirty="0"/>
              <a:t>N 68 55.713 E 033 10.092</a:t>
            </a:r>
            <a:br>
              <a:rPr lang="pt-BR" sz="1000" b="1" dirty="0"/>
            </a:br>
            <a:r>
              <a:rPr lang="fr" sz="1000" b="1" dirty="0"/>
              <a:t>DPI MSL: 967 FT</a:t>
            </a:r>
            <a:endParaRPr sz="1000" b="1" dirty="0"/>
          </a:p>
        </p:txBody>
      </p:sp>
      <p:grpSp>
        <p:nvGrpSpPr>
          <p:cNvPr id="2" name="Group 1">
            <a:extLst>
              <a:ext uri="{FF2B5EF4-FFF2-40B4-BE49-F238E27FC236}">
                <a16:creationId xmlns:a16="http://schemas.microsoft.com/office/drawing/2014/main" id="{F50CEA7E-AF94-E123-2523-0A4EA7E9C3A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BBB5FD1-BCA2-B54B-2211-FCC32AB9605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2CAB90D2-147F-E953-B9AD-F13D2398926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FD23CC1C-89D1-BD26-F8E8-B73F9BCA406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33001A00-F254-6EF1-E19E-55F06FD84D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5DC2269F-D500-2C56-F711-95BCE9D0FD7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36CCEDEF-53CB-2AC8-6B7B-BEE9FB48A28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0A09CCC1-F8FD-10FC-9A12-CFBA4E26E5C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F931DABC-47DD-6B43-4169-FED7DA4415F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49A3DF7-0A71-1588-ABE3-E68B13134ED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FFE46086-C0D5-B10E-232D-715FF12B532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a16="http://schemas.microsoft.com/office/drawing/2014/main" id="{13B28258-9EE0-97EA-3EB0-7329919A965B}"/>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098748C7-DB56-4AF0-9BD6-D3B24642AEC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7ADDAB49-3222-70E7-04A3-87821A07F8E1}"/>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24FD2E37-4087-480D-6FEA-0AB39109735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B5AC2034-DBBC-CE35-A2A5-A5F0CAB73E52}"/>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3773389144"/>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AIR DEFENCE COMMAND BUNKER</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2000 lbs PEN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2" name="TextBox 21">
            <a:extLst>
              <a:ext uri="{FF2B5EF4-FFF2-40B4-BE49-F238E27FC236}">
                <a16:creationId xmlns:a16="http://schemas.microsoft.com/office/drawing/2014/main"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id="{04F76593-3C13-022D-73D1-60540A36DDF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21848DC4-6E57-E0F1-EF79-C6F5BE414CD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3887375F-FFF6-AADD-5B11-BDE73EE0490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F68B8EBC-D719-4DA3-94BC-FA470F5BA53F}"/>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884C5E47-482B-14F7-1C4F-94CEE51DAD3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CDA134AD-6E4F-E6E5-176D-2C4CB8BFE1B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DD4FADE-3BDE-38AB-CE8B-6A90946A4BC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2BEA004B-31E5-5BEB-DDC2-DB3C72807C3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ABEA1358-87C1-9AC7-366E-52349470863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1253ADB-AC55-E28D-C55D-D0EA7312165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D1A85689-50DE-E0EA-2E2D-9C190A09BA4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a16="http://schemas.microsoft.com/office/drawing/2014/main" id="{E057D75F-AFBF-6797-8C48-5DED89E6988E}"/>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4421068A-85EC-E1D5-E6A5-2D684148217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C40C33B0-821E-B263-C5EB-1D6D44804C12}"/>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8088BC0B-958F-771A-84EC-7EF3224E9B7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5318F04A-707F-2B4D-EA08-3FDFED4ECB0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2" name="Picture 41" descr="A aerial view of a field with trees&#10;&#10;Description automatically generated">
            <a:extLst>
              <a:ext uri="{FF2B5EF4-FFF2-40B4-BE49-F238E27FC236}">
                <a16:creationId xmlns:a16="http://schemas.microsoft.com/office/drawing/2014/main" id="{7081BA59-32A6-2663-D447-0BF7C5377E4A}"/>
              </a:ext>
            </a:extLst>
          </p:cNvPr>
          <p:cNvPicPr>
            <a:picLocks noChangeAspect="1"/>
          </p:cNvPicPr>
          <p:nvPr/>
        </p:nvPicPr>
        <p:blipFill>
          <a:blip r:embed="rId3"/>
          <a:srcRect l="26027" t="8268" r="19482" b="17158"/>
          <a:stretch/>
        </p:blipFill>
        <p:spPr>
          <a:xfrm>
            <a:off x="7941200" y="1937312"/>
            <a:ext cx="7176216" cy="4143313"/>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id="{59F0DDD1-4D6E-C374-1D13-F1873547C04A}"/>
              </a:ext>
            </a:extLst>
          </p:cNvPr>
          <p:cNvGrpSpPr/>
          <p:nvPr/>
        </p:nvGrpSpPr>
        <p:grpSpPr>
          <a:xfrm rot="21098680">
            <a:off x="465112" y="2693571"/>
            <a:ext cx="559046" cy="692832"/>
            <a:chOff x="15526400" y="3343535"/>
            <a:chExt cx="1172983" cy="1324523"/>
          </a:xfrm>
        </p:grpSpPr>
        <p:sp>
          <p:nvSpPr>
            <p:cNvPr id="3" name="Freeform: Shape 2">
              <a:extLst>
                <a:ext uri="{FF2B5EF4-FFF2-40B4-BE49-F238E27FC236}">
                  <a16:creationId xmlns:a16="http://schemas.microsoft.com/office/drawing/2014/main"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id="{C9523C48-9C63-A27E-A6D6-7FFF7F5249E6}"/>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BCBFB830-CFDA-E290-CE0E-0F0DFF4E6DF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id="{C935AC49-484A-66E0-A4E2-DE408C9433D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8DF777E0-3525-DF4D-D1B3-855280CE9017}"/>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7CBE8746-A6CF-BB5B-800B-EDAE43B10A6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F6718A2D-75C4-9813-F413-AE479308BB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D3EA19B9-7551-1754-12A1-5115EB62888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E26C6CE3-32D3-9785-4394-B222C4D43DCB}"/>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09F581D0-4E5C-7D00-D740-9C563194508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4D2E3D99-EA41-D09E-4BFA-49D61621733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2840EC75-4BC8-D487-0CFE-983CD060C47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8" name="TextBox 27">
              <a:extLst>
                <a:ext uri="{FF2B5EF4-FFF2-40B4-BE49-F238E27FC236}">
                  <a16:creationId xmlns:a16="http://schemas.microsoft.com/office/drawing/2014/main" id="{DF0B4E1C-55D9-8BCF-2208-09529B0DB713}"/>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7B0AE5C3-40FF-27B9-54EC-89D0ADCDCA2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97DE5A3D-14ED-8252-2A11-31C59E1F6ACD}"/>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A4C37DA7-307C-9C3A-719B-FEB4577CC139}"/>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FEA2D6D-B7F7-0192-4ED2-743E7CDBF80D}"/>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48" name="Google Shape;192;p22">
            <a:extLst>
              <a:ext uri="{FF2B5EF4-FFF2-40B4-BE49-F238E27FC236}">
                <a16:creationId xmlns:a16="http://schemas.microsoft.com/office/drawing/2014/main" id="{D4D55F65-6E63-CCB4-54BD-06F2E5458D15}"/>
              </a:ext>
            </a:extLst>
          </p:cNvPr>
          <p:cNvGrpSpPr/>
          <p:nvPr/>
        </p:nvGrpSpPr>
        <p:grpSpPr>
          <a:xfrm>
            <a:off x="5104971" y="6288005"/>
            <a:ext cx="2454704" cy="284100"/>
            <a:chOff x="3770171" y="8225334"/>
            <a:chExt cx="2436671" cy="284100"/>
          </a:xfrm>
        </p:grpSpPr>
        <p:sp>
          <p:nvSpPr>
            <p:cNvPr id="49" name="Google Shape;193;p22">
              <a:extLst>
                <a:ext uri="{FF2B5EF4-FFF2-40B4-BE49-F238E27FC236}">
                  <a16:creationId xmlns:a16="http://schemas.microsoft.com/office/drawing/2014/main" id="{211CCD6B-6779-E4CB-4BBF-C88BBC1276D5}"/>
                </a:ext>
              </a:extLst>
            </p:cNvPr>
            <p:cNvSpPr txBox="1"/>
            <p:nvPr/>
          </p:nvSpPr>
          <p:spPr>
            <a:xfrm>
              <a:off x="3770171" y="8225334"/>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id="{7FB89A78-01EC-B057-EA9A-BA258EECFC08}"/>
                </a:ext>
              </a:extLst>
            </p:cNvPr>
            <p:cNvCxnSpPr>
              <a:cxnSpLocks/>
              <a:stCxn id="49" idx="3"/>
            </p:cNvCxnSpPr>
            <p:nvPr/>
          </p:nvCxnSpPr>
          <p:spPr>
            <a:xfrm>
              <a:off x="4662671" y="8367384"/>
              <a:ext cx="1544171" cy="44553"/>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id="{C357241C-354A-F1B4-88B9-182CADE3DF5B}"/>
              </a:ext>
            </a:extLst>
          </p:cNvPr>
          <p:cNvGrpSpPr/>
          <p:nvPr/>
        </p:nvGrpSpPr>
        <p:grpSpPr>
          <a:xfrm>
            <a:off x="10239251" y="4014199"/>
            <a:ext cx="1765066" cy="883592"/>
            <a:chOff x="11857169" y="1649568"/>
            <a:chExt cx="1970627" cy="883592"/>
          </a:xfrm>
        </p:grpSpPr>
        <p:sp>
          <p:nvSpPr>
            <p:cNvPr id="52" name="Google Shape;200;p22">
              <a:extLst>
                <a:ext uri="{FF2B5EF4-FFF2-40B4-BE49-F238E27FC236}">
                  <a16:creationId xmlns:a16="http://schemas.microsoft.com/office/drawing/2014/main"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id="{1E5A8D50-6A3A-CA2C-C686-FCB280B06CBD}"/>
              </a:ext>
            </a:extLst>
          </p:cNvPr>
          <p:cNvSpPr/>
          <p:nvPr/>
        </p:nvSpPr>
        <p:spPr>
          <a:xfrm>
            <a:off x="4784984" y="3779164"/>
            <a:ext cx="5549379" cy="549110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id="{3C9E64C9-3F56-DDFE-5939-32CEED0D7454}"/>
              </a:ext>
            </a:extLst>
          </p:cNvPr>
          <p:cNvSpPr txBox="1"/>
          <p:nvPr/>
        </p:nvSpPr>
        <p:spPr>
          <a:xfrm>
            <a:off x="6479847" y="8622437"/>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2" name="Group 21">
            <a:extLst>
              <a:ext uri="{FF2B5EF4-FFF2-40B4-BE49-F238E27FC236}">
                <a16:creationId xmlns:a16="http://schemas.microsoft.com/office/drawing/2014/main" id="{6E6BF993-53E1-ED04-1BB9-396537285981}"/>
              </a:ext>
            </a:extLst>
          </p:cNvPr>
          <p:cNvGrpSpPr/>
          <p:nvPr/>
        </p:nvGrpSpPr>
        <p:grpSpPr>
          <a:xfrm>
            <a:off x="1" y="0"/>
            <a:ext cx="15119349" cy="1980670"/>
            <a:chOff x="1" y="0"/>
            <a:chExt cx="15119349" cy="1980670"/>
          </a:xfrm>
        </p:grpSpPr>
        <p:sp>
          <p:nvSpPr>
            <p:cNvPr id="23" name="TextBox 22">
              <a:extLst>
                <a:ext uri="{FF2B5EF4-FFF2-40B4-BE49-F238E27FC236}">
                  <a16:creationId xmlns:a16="http://schemas.microsoft.com/office/drawing/2014/main" id="{9E5839B1-71CA-811E-6E0A-8E66E62CDC5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id="{E335545E-6911-C99B-446C-CCECC7F82F8B}"/>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FDBC9DC6-0080-0DE9-3423-EA3E3F055A8B}"/>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63F5A379-00EA-648F-E74F-552B892F229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9B9A6047-0228-28CB-9D4D-0373C8CB146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1D0D790A-E03D-92BE-F7F1-0B17994DE51C}"/>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DDBB8C6E-5386-C482-8DE7-77504EA0975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ABACDFD4-BC40-D7CE-D554-171BDEA95DB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D529B30C-B695-6FAB-F9BC-9BEB8CF3DDC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D50A1464-99BD-C917-E42D-22410E6F48D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8" name="TextBox 27">
              <a:extLst>
                <a:ext uri="{FF2B5EF4-FFF2-40B4-BE49-F238E27FC236}">
                  <a16:creationId xmlns:a16="http://schemas.microsoft.com/office/drawing/2014/main" id="{737F6812-5086-47D7-F542-2EFB2DB1B3C6}"/>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FE2B19DA-380E-0D30-1CA8-7F6A5AC92B2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9334881A-60FE-8E31-23F3-0840DF45EA0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2B09632E-DBCB-16EC-1FFA-17073751E18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6E6AC08A-7F3B-993A-0823-B7FB97CFDB0A}"/>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8" name="Group 7">
            <a:extLst>
              <a:ext uri="{FF2B5EF4-FFF2-40B4-BE49-F238E27FC236}">
                <a16:creationId xmlns:a16="http://schemas.microsoft.com/office/drawing/2014/main" id="{7A48401B-7056-AC46-F93A-8D221C86E9D1}"/>
              </a:ext>
            </a:extLst>
          </p:cNvPr>
          <p:cNvGrpSpPr/>
          <p:nvPr/>
        </p:nvGrpSpPr>
        <p:grpSpPr>
          <a:xfrm>
            <a:off x="1" y="0"/>
            <a:ext cx="15119349" cy="1980670"/>
            <a:chOff x="1" y="0"/>
            <a:chExt cx="15119349" cy="1980670"/>
          </a:xfrm>
        </p:grpSpPr>
        <p:sp>
          <p:nvSpPr>
            <p:cNvPr id="9" name="TextBox 8">
              <a:extLst>
                <a:ext uri="{FF2B5EF4-FFF2-40B4-BE49-F238E27FC236}">
                  <a16:creationId xmlns:a16="http://schemas.microsoft.com/office/drawing/2014/main" id="{4768F749-1C90-606E-D46D-AB5E8C192611}"/>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0" name="Picture 3">
              <a:extLst>
                <a:ext uri="{FF2B5EF4-FFF2-40B4-BE49-F238E27FC236}">
                  <a16:creationId xmlns:a16="http://schemas.microsoft.com/office/drawing/2014/main" id="{111B750D-BA34-1DD0-CD4B-9FBB2295E20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F15570FA-6BF7-18AE-5E3F-7373F1214751}"/>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id="{6EF5436E-7043-5BF8-9A9E-355969CC753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2C78B728-0458-D9B1-3474-C9F4C4FADA0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CAA793CD-C233-C55C-43B1-639FA03E12B1}"/>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61804986-528C-2FF4-966B-2FB877C516E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4575A397-FE39-7C0A-424A-7D685B32236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0EA85834-637F-4402-3DCF-BBDAD9FC03BF}"/>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id="{96822843-4D59-3EEE-EB7B-03CB9E5B0B4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4" name="TextBox 23">
              <a:extLst>
                <a:ext uri="{FF2B5EF4-FFF2-40B4-BE49-F238E27FC236}">
                  <a16:creationId xmlns:a16="http://schemas.microsoft.com/office/drawing/2014/main" id="{64EBECFD-2270-883F-8B41-D40ECFF07ED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id="{DD755DF0-5384-2656-F35D-537891A49D8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id="{85265B2B-AAFF-235F-C580-70A5D9391812}"/>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id="{80C12B85-9D82-EF18-A1E6-9B0FDEE2BD8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id="{6ED1842A-0254-3384-6BD4-FDEA1ECA8648}"/>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2249</Words>
  <Application>Microsoft Office PowerPoint</Application>
  <PresentationFormat>Custom</PresentationFormat>
  <Paragraphs>452</Paragraphs>
  <Slides>21</Slides>
  <Notes>20</Notes>
  <HiddenSlides>15</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Simple Light</vt:lpstr>
      <vt:lpstr>TARGET FOLDER  SRNTGT108  Air Defence Command Centre, SRN</vt:lpstr>
      <vt:lpstr>PowerPoint Presentation</vt:lpstr>
      <vt:lpstr>PowerPoint Presentation</vt:lpstr>
      <vt:lpstr>PowerPoint Presentation</vt:lpstr>
      <vt:lpstr>PowerPoint Presentation</vt:lpstr>
      <vt:lpstr>PowerPoint Presentation</vt:lpstr>
      <vt:lpstr>BAKCUP SLIDES AFTER THIS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cp:lastModifiedBy>Jon Desmarais</cp:lastModifiedBy>
  <cp:revision>10</cp:revision>
  <dcterms:modified xsi:type="dcterms:W3CDTF">2025-01-06T16:32:21Z</dcterms:modified>
</cp:coreProperties>
</file>